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57" r:id="rId5"/>
    <p:sldId id="258" r:id="rId6"/>
    <p:sldId id="263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3" autoAdjust="0"/>
    <p:restoredTop sz="94660"/>
  </p:normalViewPr>
  <p:slideViewPr>
    <p:cSldViewPr snapToGrid="0">
      <p:cViewPr varScale="1">
        <p:scale>
          <a:sx n="47" d="100"/>
          <a:sy n="47" d="100"/>
        </p:scale>
        <p:origin x="72" y="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00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11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1049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51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9345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07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707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169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352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917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402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6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82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820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58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95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777EB-826E-4ABA-A2AE-32DC275494EF}" type="datetimeFigureOut">
              <a:rPr lang="en-US" smtClean="0"/>
              <a:t>04-Aug-21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19FD4A5-462B-44F5-A6D2-8FCC8779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219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orkingnotworking.com/1544-davi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1539240"/>
            <a:ext cx="8915399" cy="2262781"/>
          </a:xfrm>
        </p:spPr>
        <p:txBody>
          <a:bodyPr/>
          <a:lstStyle/>
          <a:p>
            <a:r>
              <a:rPr lang="en-US" dirty="0" smtClean="0"/>
              <a:t>David Schwen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3933" y="3802021"/>
            <a:ext cx="8915399" cy="2194560"/>
          </a:xfrm>
        </p:spPr>
        <p:txBody>
          <a:bodyPr>
            <a:normAutofit/>
          </a:bodyPr>
          <a:lstStyle/>
          <a:p>
            <a:r>
              <a:rPr lang="en-US" dirty="0" smtClean="0"/>
              <a:t>Student Name</a:t>
            </a:r>
          </a:p>
          <a:p>
            <a:r>
              <a:rPr lang="en-US" dirty="0" smtClean="0"/>
              <a:t>Course Number</a:t>
            </a:r>
          </a:p>
          <a:p>
            <a:r>
              <a:rPr lang="en-US" dirty="0" smtClean="0"/>
              <a:t>Institution Name</a:t>
            </a:r>
          </a:p>
          <a:p>
            <a:r>
              <a:rPr lang="en-US" dirty="0" smtClean="0"/>
              <a:t>Due Date</a:t>
            </a:r>
          </a:p>
          <a:p>
            <a:r>
              <a:rPr lang="en-US" dirty="0" smtClean="0"/>
              <a:t>Faculty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10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 smtClean="0"/>
              <a:t>David. (n.d.). </a:t>
            </a:r>
            <a:r>
              <a:rPr lang="en-US" sz="2600" dirty="0"/>
              <a:t>Retrieved from </a:t>
            </a:r>
            <a:r>
              <a:rPr lang="en-US" sz="2600" dirty="0">
                <a:hlinkClick r:id="rId2"/>
              </a:rPr>
              <a:t>https://</a:t>
            </a:r>
            <a:r>
              <a:rPr lang="en-US" sz="2600" dirty="0" smtClean="0">
                <a:hlinkClick r:id="rId2"/>
              </a:rPr>
              <a:t>workingnotworking.com/1544-david</a:t>
            </a:r>
            <a:endParaRPr lang="en-US" sz="2600" dirty="0" smtClean="0"/>
          </a:p>
          <a:p>
            <a:r>
              <a:rPr lang="en-US" sz="2600" dirty="0" smtClean="0"/>
              <a:t>Lauren, C. (2018). </a:t>
            </a:r>
            <a:r>
              <a:rPr lang="en-US" sz="2600" dirty="0"/>
              <a:t>Interview with David </a:t>
            </a:r>
            <a:r>
              <a:rPr lang="en-US" sz="2600" dirty="0" smtClean="0"/>
              <a:t>Schwen. </a:t>
            </a:r>
            <a:r>
              <a:rPr lang="en-US" sz="2600" dirty="0"/>
              <a:t>Retrieved from https://www.indigoaward.com/interviews/interview-with-david-schwen-1</a:t>
            </a:r>
            <a:endParaRPr lang="en-US" sz="2600" dirty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74833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David is a collaborative designer </a:t>
            </a:r>
          </a:p>
          <a:p>
            <a:r>
              <a:rPr lang="en-US" sz="2400" dirty="0" smtClean="0"/>
              <a:t>He has an over 15 years of experience.</a:t>
            </a:r>
          </a:p>
          <a:p>
            <a:r>
              <a:rPr lang="en-US" sz="2400" dirty="0" smtClean="0"/>
              <a:t>He is the founder </a:t>
            </a:r>
            <a:r>
              <a:rPr lang="en-US" sz="2400" dirty="0" smtClean="0"/>
              <a:t>as well as  </a:t>
            </a:r>
            <a:r>
              <a:rPr lang="en-US" sz="2400" dirty="0" smtClean="0"/>
              <a:t>creative director of </a:t>
            </a:r>
            <a:r>
              <a:rPr lang="en-US" sz="2400" dirty="0" err="1" smtClean="0"/>
              <a:t>Dschwen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He leads his studio in </a:t>
            </a:r>
            <a:r>
              <a:rPr lang="en-US" sz="2400" dirty="0" smtClean="0"/>
              <a:t>implementing </a:t>
            </a:r>
            <a:r>
              <a:rPr lang="en-US" sz="2400" dirty="0" smtClean="0"/>
              <a:t>branded video content, social media campaigns </a:t>
            </a:r>
            <a:r>
              <a:rPr lang="en-US" sz="2400" dirty="0" smtClean="0"/>
              <a:t>as well as brands’ identity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8" y="1264555"/>
            <a:ext cx="2514784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074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971040"/>
            <a:ext cx="8915400" cy="3940182"/>
          </a:xfrm>
        </p:spPr>
        <p:txBody>
          <a:bodyPr/>
          <a:lstStyle/>
          <a:p>
            <a:r>
              <a:rPr lang="en-US" sz="2400" dirty="0" smtClean="0"/>
              <a:t>For more than </a:t>
            </a:r>
            <a:r>
              <a:rPr lang="en-US" sz="2400" dirty="0" smtClean="0"/>
              <a:t>eight </a:t>
            </a:r>
            <a:r>
              <a:rPr lang="en-US" sz="2400" dirty="0" smtClean="0"/>
              <a:t>years</a:t>
            </a:r>
            <a:r>
              <a:rPr lang="en-US" sz="2400" dirty="0" smtClean="0"/>
              <a:t>, Schwen is a Minneapolis </a:t>
            </a:r>
            <a:r>
              <a:rPr lang="en-US" sz="2400" dirty="0" smtClean="0"/>
              <a:t>designer </a:t>
            </a:r>
            <a:r>
              <a:rPr lang="en-US" sz="2400" dirty="0" smtClean="0"/>
              <a:t>as well as illustrator.</a:t>
            </a:r>
          </a:p>
          <a:p>
            <a:r>
              <a:rPr lang="en-US" sz="2400" dirty="0" smtClean="0"/>
              <a:t>He has been </a:t>
            </a:r>
            <a:r>
              <a:rPr lang="en-US" sz="2400" dirty="0" smtClean="0"/>
              <a:t>designing </a:t>
            </a:r>
            <a:r>
              <a:rPr lang="en-US" sz="2400" dirty="0" smtClean="0"/>
              <a:t>art for his </a:t>
            </a:r>
            <a:r>
              <a:rPr lang="en-US" sz="2400" dirty="0" smtClean="0"/>
              <a:t>life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Given that he is a native Midwesterner, he has the ability to bring fervent vision as well as an unstoppable work ethic to everything he </a:t>
            </a:r>
            <a:r>
              <a:rPr lang="en-US" sz="2400" dirty="0" smtClean="0"/>
              <a:t>does (“David,” n.d.)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526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1050830"/>
            <a:ext cx="8911687" cy="1280890"/>
          </a:xfrm>
        </p:spPr>
        <p:txBody>
          <a:bodyPr/>
          <a:lstStyle/>
          <a:p>
            <a:r>
              <a:rPr lang="en-US" b="1" dirty="0" smtClean="0"/>
              <a:t>How he Became a Designer?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212" y="2331720"/>
            <a:ext cx="8915400" cy="3777622"/>
          </a:xfrm>
        </p:spPr>
        <p:txBody>
          <a:bodyPr>
            <a:normAutofit/>
          </a:bodyPr>
          <a:lstStyle/>
          <a:p>
            <a:r>
              <a:rPr lang="en-US" sz="2500" dirty="0" smtClean="0"/>
              <a:t>He went to design school at the Minneapolis College of Art &amp; Design.</a:t>
            </a:r>
          </a:p>
          <a:p>
            <a:r>
              <a:rPr lang="en-US" sz="2500" dirty="0" smtClean="0"/>
              <a:t>He graduated with a major in graphic design</a:t>
            </a:r>
          </a:p>
          <a:p>
            <a:r>
              <a:rPr lang="en-US" sz="2500" dirty="0" smtClean="0"/>
              <a:t>He worked in various design studios as well as agencies in Minneapolis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5932" y="2410780"/>
            <a:ext cx="2450307" cy="275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42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Achievements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Schwen recently worked as an Art Director for target and he as well worked for various high profile and agencies</a:t>
            </a:r>
          </a:p>
          <a:p>
            <a:r>
              <a:rPr lang="en-US" dirty="0" smtClean="0"/>
              <a:t>His agency work involves:</a:t>
            </a:r>
          </a:p>
          <a:p>
            <a:pPr lvl="1"/>
            <a:r>
              <a:rPr lang="en-US" dirty="0" smtClean="0"/>
              <a:t>The re-invented  Benjamin Moore paint can</a:t>
            </a:r>
          </a:p>
          <a:p>
            <a:pPr lvl="1"/>
            <a:r>
              <a:rPr lang="en-US" dirty="0" smtClean="0"/>
              <a:t> Visualizing metal typography on Harley-Davidson ads</a:t>
            </a:r>
          </a:p>
          <a:p>
            <a:pPr lvl="1"/>
            <a:r>
              <a:rPr lang="en-US" dirty="0" smtClean="0"/>
              <a:t>Creating a 37 foot neon sign of the target dog</a:t>
            </a:r>
          </a:p>
          <a:p>
            <a:pPr lvl="1"/>
            <a:r>
              <a:rPr lang="en-US" dirty="0" smtClean="0"/>
              <a:t>Developing the design month campaign at target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253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He as well developed more than half dozen illustrations for Wired Magazines and designs </a:t>
            </a:r>
          </a:p>
          <a:p>
            <a:r>
              <a:rPr lang="en-US" sz="2400" dirty="0" smtClean="0"/>
              <a:t>His apparel designs are accessible at thread less, the GAP, plus art and design prints</a:t>
            </a:r>
          </a:p>
          <a:p>
            <a:r>
              <a:rPr lang="en-US" sz="2400" dirty="0" smtClean="0"/>
              <a:t>Schwen has devoted himself to client project as well as his art as well as </a:t>
            </a:r>
            <a:r>
              <a:rPr lang="en-US" sz="2400" dirty="0" smtClean="0"/>
              <a:t>design (Lauren, 2018).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52626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His vision runs the gamut from figures of tine army men building snowmen tot the recent acclaimed paint chip series.</a:t>
            </a:r>
          </a:p>
          <a:p>
            <a:r>
              <a:rPr lang="en-US" sz="2400" dirty="0" smtClean="0"/>
              <a:t>Food Art Paintings that matches food which go together: peanut butter and jelly, macaroni and cheese or cookies as well as milk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2281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His designs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2150" y="1657350"/>
            <a:ext cx="2604575" cy="3086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725" y="3733799"/>
            <a:ext cx="2693449" cy="2838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0174" y="1657350"/>
            <a:ext cx="3407826" cy="278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4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1" y="1497724"/>
            <a:ext cx="6523257" cy="4414345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Schwen’s</a:t>
            </a:r>
            <a:r>
              <a:rPr lang="en-US" sz="2400" dirty="0" smtClean="0"/>
              <a:t> supper power tends to his rapier vision</a:t>
            </a:r>
          </a:p>
          <a:p>
            <a:r>
              <a:rPr lang="en-US" sz="2400" dirty="0" smtClean="0"/>
              <a:t>This allows him to consistently observe the world surrounding him</a:t>
            </a:r>
          </a:p>
          <a:p>
            <a:r>
              <a:rPr lang="en-US" sz="2400" dirty="0" smtClean="0"/>
              <a:t>This is in both real as well as virtual ways, in fresh and exciting ways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3650" y="1497724"/>
            <a:ext cx="2569780" cy="265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6954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130</TotalTime>
  <Words>373</Words>
  <Application>Microsoft Office PowerPoint</Application>
  <PresentationFormat>Widescreen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Wisp</vt:lpstr>
      <vt:lpstr>David Schwen</vt:lpstr>
      <vt:lpstr>Introduction</vt:lpstr>
      <vt:lpstr>PowerPoint Presentation</vt:lpstr>
      <vt:lpstr>How he Became a Designer?</vt:lpstr>
      <vt:lpstr>Achievements</vt:lpstr>
      <vt:lpstr>PowerPoint Presentation</vt:lpstr>
      <vt:lpstr>PowerPoint Presentation</vt:lpstr>
      <vt:lpstr>His designs</vt:lpstr>
      <vt:lpstr>Conclusion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David Schwen</dc:title>
  <dc:creator>WANJIKU</dc:creator>
  <cp:lastModifiedBy>WANJIKU</cp:lastModifiedBy>
  <cp:revision>52</cp:revision>
  <dcterms:created xsi:type="dcterms:W3CDTF">2021-08-04T15:49:22Z</dcterms:created>
  <dcterms:modified xsi:type="dcterms:W3CDTF">2021-08-04T20:07:02Z</dcterms:modified>
</cp:coreProperties>
</file>